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4D0C4-2A07-45D8-914F-F2C01D8DF001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DF718-612E-4325-BF85-087781C12CA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224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B1F3-8566-4540-AC56-8EA678DFF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06A2C3-CCFB-484A-B465-3EBB8BB47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579F-C4D1-4030-AC5F-79E6F885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A3832-EB3F-45C9-9364-B83B2DB0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55042-78BE-4579-B367-F04A89E7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274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6540-E003-49D3-BC38-AAFD4EF9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5D333-8F95-4681-8241-1FF043505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3E00-748E-407E-A67E-A1006E91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2FA90-5445-482F-B01A-D087E981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9F373-DC24-49DC-846D-CCEEA7EA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88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06BE00-76D5-4514-9E84-B451E8A20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D13F1-DE02-4EEF-ACA1-3BF97A8AD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FE282-FF88-4A06-ADBE-38E9A72C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15227-D5C6-46F5-AB65-13D902AB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CA903-123D-4B3A-8669-012EF16A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781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D989-D3A0-4A1F-AF3F-A3A6D822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B7BD-34FF-4A01-9796-75BD3995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CEE4C-8EDF-4127-9ABC-0848477D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003A-3301-4CEC-860D-9BFFDE3E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00453-A9ED-48F7-B91A-17D9A541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828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5788-0446-4D10-A25A-E75760E9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ED77C-0E62-4ABC-8F2F-18CD6C940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0AEC4-12EB-435F-B659-CAB856D5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491CF-2EAC-4482-B7C1-F083BB46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92057-C3E5-44B0-A114-BE36214F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519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24EFB-A5A5-4385-BFAD-7F9CFB94B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5ECC-63AF-49B0-AEE8-6B0D29861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154B7-98A8-412F-830D-1D0964E7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90BDB-5680-42B7-A9A6-AF803825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6AB1C-03B0-450F-AD86-C37BCA0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98BFF-195E-4FDB-81BA-F0D4F611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721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EA08-6EC8-41FD-A762-AE24B3D7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814B-0380-4428-ADE2-6E5CF0406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6E582-4F04-4A8F-A61D-DACBEB90B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63022-324A-4B70-91C5-E8F562C77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04E1F-22D0-49AF-A0FD-1D0442728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45612-B658-49E6-B53F-D3E1F78CA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3AC6F3-34DD-494C-B7C6-B38E56A3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DDEF4-9810-427B-8613-DACB085B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705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76D7-D8D5-4AC0-8546-42BEDEDED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8C961-A2CF-482D-A0FA-FC6A3C61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5A4A4-D173-4E6A-BD3D-4AB26B1D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53219-7155-4512-AFBF-8C3F9F52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424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D9A22-6178-4B57-8D36-EC379161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16716B-E041-41AA-A53E-F07A74D9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167F0C-D426-454C-81BD-8EA56E9B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0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FFE1-5BC9-4588-8B35-549C14FC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43DB-F43E-4CCD-BC08-67A0F62A0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7EE81-A828-4945-B89B-02FCE23D2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1BC62-A78A-418E-974F-5F769FF3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60715-902A-4D72-B086-B7CD17A6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F2483-E73C-4662-8947-65423A287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32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D1F4-60F1-48AE-8C4A-2434BFA9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64C31-26F0-44A2-AB42-6EA58BE1B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4DDEC-FA84-41F9-96FB-3AF59A049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FEA61-D535-4C40-80D9-3577195E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7812A-0969-4879-9AF8-81EDFB2D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87DDD-5229-4F1D-86E9-D8492F9A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25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E29BC-697B-4397-B15E-4B0C9D09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87710-A450-4D3F-A896-6CBC4CBD6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0D758-78F0-493A-8A6B-070B8A741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BEEE-9B26-46AD-8419-A954ED9F60D7}" type="datetimeFigureOut">
              <a:rPr lang="en-MY" smtClean="0"/>
              <a:t>9/10/2022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A9689-7EDA-4CCD-AB32-97BF7600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4C5DD-8A6F-404B-B305-6B8DF6A29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D197-B259-4619-9D66-2311809A08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521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picture containing icon&#10;&#10;Description automatically generated">
            <a:extLst>
              <a:ext uri="{FF2B5EF4-FFF2-40B4-BE49-F238E27FC236}">
                <a16:creationId xmlns:a16="http://schemas.microsoft.com/office/drawing/2014/main" id="{08298481-F085-4FCB-8551-2CCBCDD28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667" y="463940"/>
            <a:ext cx="1914276" cy="5348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E79E34-13CF-45F0-9DB0-FDEA5073F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0" y="513839"/>
            <a:ext cx="1965493" cy="4350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8AF9E8-1936-4B2A-A032-92B23A88DD5C}"/>
              </a:ext>
            </a:extLst>
          </p:cNvPr>
          <p:cNvSpPr txBox="1"/>
          <p:nvPr/>
        </p:nvSpPr>
        <p:spPr>
          <a:xfrm>
            <a:off x="1534895" y="1810831"/>
            <a:ext cx="937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Title </a:t>
            </a:r>
            <a:r>
              <a:rPr lang="en-MY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of your presentation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31C49-9030-49B5-B76D-8171ABE8B1AB}"/>
              </a:ext>
            </a:extLst>
          </p:cNvPr>
          <p:cNvSpPr txBox="1"/>
          <p:nvPr/>
        </p:nvSpPr>
        <p:spPr>
          <a:xfrm>
            <a:off x="2192160" y="3060453"/>
            <a:ext cx="8110678" cy="143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000" dirty="0"/>
              <a:t>Qian, Li</a:t>
            </a:r>
            <a:r>
              <a:rPr lang="en-MY" sz="2000" baseline="30000" dirty="0"/>
              <a:t>1,2</a:t>
            </a:r>
            <a:r>
              <a:rPr lang="en-MY" sz="2000" dirty="0"/>
              <a:t>, Adnan, Haniff</a:t>
            </a:r>
            <a:r>
              <a:rPr lang="en-MY" sz="2000" baseline="30000" dirty="0"/>
              <a:t>1</a:t>
            </a:r>
            <a:r>
              <a:rPr lang="en-MY" sz="2000" dirty="0"/>
              <a:t>, and </a:t>
            </a:r>
            <a:r>
              <a:rPr lang="en-MY" sz="2000" dirty="0" err="1"/>
              <a:t>Yusoff</a:t>
            </a:r>
            <a:r>
              <a:rPr lang="en-MY" sz="2000" dirty="0"/>
              <a:t>, Hamzah</a:t>
            </a:r>
            <a:r>
              <a:rPr lang="en-MY" sz="2000" baseline="30000" dirty="0"/>
              <a:t>1,2</a:t>
            </a:r>
          </a:p>
          <a:p>
            <a:pPr algn="ctr"/>
            <a:endParaRPr lang="en-MY" sz="2000" baseline="30000" dirty="0"/>
          </a:p>
          <a:p>
            <a:pPr marL="342900" indent="-342900" algn="ctr">
              <a:buAutoNum type="arabicPeriod"/>
            </a:pPr>
            <a:r>
              <a:rPr lang="en-MY" dirty="0"/>
              <a:t>Institute of Bioscience, </a:t>
            </a:r>
            <a:r>
              <a:rPr lang="en-MY" dirty="0" err="1"/>
              <a:t>Universiti</a:t>
            </a:r>
            <a:r>
              <a:rPr lang="en-MY" dirty="0"/>
              <a:t> Putra Malaysia</a:t>
            </a:r>
          </a:p>
          <a:p>
            <a:pPr marL="342900" indent="-342900" algn="ctr">
              <a:buAutoNum type="arabicPeriod"/>
            </a:pPr>
            <a:r>
              <a:rPr lang="en-MY" dirty="0"/>
              <a:t>Department of Biochemistry, Faculty of Biotechnology &amp; Biomolecular Sciences, </a:t>
            </a:r>
            <a:r>
              <a:rPr lang="en-MY" dirty="0" err="1"/>
              <a:t>Universiti</a:t>
            </a:r>
            <a:r>
              <a:rPr lang="en-MY" dirty="0"/>
              <a:t> Putra Malaysia, 43400, UPM Serdang, Selangor.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37387A-EEB3-47E4-B04F-8905D0157DD0}"/>
              </a:ext>
            </a:extLst>
          </p:cNvPr>
          <p:cNvSpPr txBox="1"/>
          <p:nvPr/>
        </p:nvSpPr>
        <p:spPr>
          <a:xfrm>
            <a:off x="10750163" y="0"/>
            <a:ext cx="1441837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MY" dirty="0"/>
              <a:t>Poster ID: xxx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543192-1E2F-4733-847A-4CA8EE042A6C}"/>
              </a:ext>
            </a:extLst>
          </p:cNvPr>
          <p:cNvSpPr txBox="1"/>
          <p:nvPr/>
        </p:nvSpPr>
        <p:spPr>
          <a:xfrm>
            <a:off x="3200336" y="6365557"/>
            <a:ext cx="6094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400" b="1" dirty="0">
                <a:solidFill>
                  <a:srgbClr val="FF0000"/>
                </a:solidFill>
              </a:rPr>
              <a:t>(Template Poster/ slide layout)</a:t>
            </a:r>
          </a:p>
          <a:p>
            <a:pPr algn="ctr"/>
            <a:r>
              <a:rPr lang="en-MY" sz="1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69B86-4825-42AE-969A-5747B9CF6ECD}"/>
              </a:ext>
            </a:extLst>
          </p:cNvPr>
          <p:cNvSpPr txBox="1"/>
          <p:nvPr/>
        </p:nvSpPr>
        <p:spPr>
          <a:xfrm>
            <a:off x="3200336" y="4907930"/>
            <a:ext cx="6094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FF0000"/>
                </a:solidFill>
              </a:rPr>
              <a:t>This slide will be shown on the screen when the chairperson welcomes and introduces you and will not be counted in your 3 minutes presentation.)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42035" y="144480"/>
            <a:ext cx="2117561" cy="6463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altLang="ja-JP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AES2022</a:t>
            </a:r>
            <a:endParaRPr kumimoji="1" lang="ja-JP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Bahnschrift Ligh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04919" y="689820"/>
            <a:ext cx="54125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Virtual Conference / 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December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</a:t>
            </a:r>
            <a:r>
              <a:rPr lang="en-US" altLang="ja-JP" sz="16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– 14</a:t>
            </a:r>
            <a:r>
              <a:rPr lang="en-US" altLang="ja-JP" sz="16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2022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0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CD24C4-34D5-4FE5-8797-BC5581A4C73E}"/>
              </a:ext>
            </a:extLst>
          </p:cNvPr>
          <p:cNvSpPr txBox="1"/>
          <p:nvPr/>
        </p:nvSpPr>
        <p:spPr>
          <a:xfrm>
            <a:off x="3377506" y="6530113"/>
            <a:ext cx="6094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400" b="1" dirty="0">
                <a:solidFill>
                  <a:srgbClr val="FF0000"/>
                </a:solidFill>
              </a:rPr>
              <a:t>(Template Poster/ slide layout)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EEA063-3AF1-4E71-9EDA-7701B454D242}"/>
              </a:ext>
            </a:extLst>
          </p:cNvPr>
          <p:cNvSpPr txBox="1"/>
          <p:nvPr/>
        </p:nvSpPr>
        <p:spPr>
          <a:xfrm>
            <a:off x="424074" y="360500"/>
            <a:ext cx="11343851" cy="61247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sz="2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en-MY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Presentation content </a:t>
            </a:r>
          </a:p>
          <a:p>
            <a:pPr algn="ctr"/>
            <a:r>
              <a:rPr lang="en-MY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 min presentation</a:t>
            </a: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endParaRPr lang="en-MY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ctr"/>
            <a:r>
              <a:rPr lang="en-MY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6ABDD-0D77-4205-8391-C729AD11F26C}"/>
              </a:ext>
            </a:extLst>
          </p:cNvPr>
          <p:cNvSpPr txBox="1"/>
          <p:nvPr/>
        </p:nvSpPr>
        <p:spPr>
          <a:xfrm>
            <a:off x="4328013" y="6040284"/>
            <a:ext cx="4193309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Conclusion</a:t>
            </a:r>
            <a:r>
              <a:rPr lang="en-MY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F8C788-3AB7-4F03-8D32-BFD598CE7297}"/>
              </a:ext>
            </a:extLst>
          </p:cNvPr>
          <p:cNvSpPr txBox="1"/>
          <p:nvPr/>
        </p:nvSpPr>
        <p:spPr>
          <a:xfrm>
            <a:off x="3204954" y="3161267"/>
            <a:ext cx="60943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400" b="1" dirty="0">
                <a:solidFill>
                  <a:srgbClr val="FF0000"/>
                </a:solidFill>
              </a:rPr>
              <a:t>(When chairman turns to this page (2</a:t>
            </a:r>
            <a:r>
              <a:rPr lang="en-MY" sz="1400" b="1" baseline="30000" dirty="0">
                <a:solidFill>
                  <a:srgbClr val="FF0000"/>
                </a:solidFill>
              </a:rPr>
              <a:t>nd</a:t>
            </a:r>
            <a:r>
              <a:rPr lang="en-MY" sz="1400" b="1" dirty="0">
                <a:solidFill>
                  <a:srgbClr val="FF0000"/>
                </a:solidFill>
              </a:rPr>
              <a:t> page), a three-minute countdown ensues where presenter should start the presentation. </a:t>
            </a:r>
            <a:r>
              <a:rPr lang="en-US" sz="1400" b="1" dirty="0">
                <a:solidFill>
                  <a:srgbClr val="FF0000"/>
                </a:solidFill>
              </a:rPr>
              <a:t>Presenters are advised to exclude any introductory address as the timer will countdown from the first spoken word)</a:t>
            </a:r>
            <a:endParaRPr lang="en-MY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6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148</Words>
  <Application>Microsoft Office PowerPoint</Application>
  <PresentationFormat>ワイド画面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游ゴシック</vt:lpstr>
      <vt:lpstr>Arial</vt:lpstr>
      <vt:lpstr>Arial Black</vt:lpstr>
      <vt:lpstr>Bahnschrift Light Condensed</vt:lpstr>
      <vt:lpstr>Bahnschrift SemiBold SemiConden</vt:lpstr>
      <vt:lpstr>Calibri</vt:lpstr>
      <vt:lpstr>Calibri Light</vt:lpstr>
      <vt:lpstr>Microsoft Sans Serif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ZUHAIR ALI</dc:creator>
  <cp:lastModifiedBy>若林 俊郎</cp:lastModifiedBy>
  <cp:revision>22</cp:revision>
  <dcterms:created xsi:type="dcterms:W3CDTF">2021-09-27T03:40:06Z</dcterms:created>
  <dcterms:modified xsi:type="dcterms:W3CDTF">2022-10-09T12:57:17Z</dcterms:modified>
</cp:coreProperties>
</file>